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980CAC-C132-41B4-97DF-564D6144739D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5244A3-E97C-481D-970C-EBC1D6054AE3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Atún ramos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141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6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4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00">
            <a:off x="1222375" y="1074737"/>
            <a:ext cx="6543129" cy="476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72">
            <a:off x="1043608" y="1052736"/>
            <a:ext cx="6984776" cy="477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83">
            <a:off x="1187624" y="1052736"/>
            <a:ext cx="6480720" cy="469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28">
            <a:off x="1043608" y="692696"/>
            <a:ext cx="298361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80">
            <a:off x="4655825" y="1285538"/>
            <a:ext cx="3940106" cy="38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455">
            <a:off x="878627" y="836949"/>
            <a:ext cx="698477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440">
            <a:off x="1094552" y="1061172"/>
            <a:ext cx="7092924" cy="48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7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60">
            <a:off x="1053884" y="1043770"/>
            <a:ext cx="7147047" cy="4891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ntun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2424628" y="465046"/>
            <a:ext cx="3553268" cy="53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00">
            <a:off x="1222375" y="1074737"/>
            <a:ext cx="6543129" cy="476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5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6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00">
            <a:off x="1222375" y="1074737"/>
            <a:ext cx="6543129" cy="476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72">
            <a:off x="1043608" y="1052736"/>
            <a:ext cx="6984776" cy="477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83">
            <a:off x="1187624" y="1052736"/>
            <a:ext cx="6480720" cy="469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28">
            <a:off x="1043608" y="692696"/>
            <a:ext cx="298361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80">
            <a:off x="4655825" y="1285538"/>
            <a:ext cx="3940106" cy="38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455">
            <a:off x="878627" y="836949"/>
            <a:ext cx="698477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440">
            <a:off x="1094552" y="1061172"/>
            <a:ext cx="7092924" cy="48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7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60">
            <a:off x="1053884" y="1043770"/>
            <a:ext cx="7147047" cy="4891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ntun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2424628" y="465046"/>
            <a:ext cx="3553268" cy="53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72">
            <a:off x="1043608" y="1052736"/>
            <a:ext cx="6984776" cy="477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6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00">
            <a:off x="1222375" y="1074737"/>
            <a:ext cx="6543129" cy="476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72">
            <a:off x="1043608" y="1052736"/>
            <a:ext cx="6984776" cy="477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83">
            <a:off x="1187624" y="1052736"/>
            <a:ext cx="6480720" cy="469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28">
            <a:off x="1043608" y="692696"/>
            <a:ext cx="298361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80">
            <a:off x="4655825" y="1285538"/>
            <a:ext cx="3940106" cy="38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455">
            <a:off x="878627" y="836949"/>
            <a:ext cx="698477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440">
            <a:off x="1094552" y="1061172"/>
            <a:ext cx="7092924" cy="48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7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60">
            <a:off x="1053884" y="1043770"/>
            <a:ext cx="7147047" cy="4891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ntun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2424628" y="465046"/>
            <a:ext cx="3553268" cy="53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83">
            <a:off x="1187624" y="1052736"/>
            <a:ext cx="6480720" cy="469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5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6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00">
            <a:off x="1222375" y="1074737"/>
            <a:ext cx="6543129" cy="476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72">
            <a:off x="1043608" y="1052736"/>
            <a:ext cx="6984776" cy="477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83">
            <a:off x="1187624" y="1052736"/>
            <a:ext cx="6480720" cy="469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28">
            <a:off x="1043608" y="692696"/>
            <a:ext cx="298361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80">
            <a:off x="4655825" y="1285538"/>
            <a:ext cx="3940106" cy="38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455">
            <a:off x="878627" y="836949"/>
            <a:ext cx="698477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440">
            <a:off x="1094552" y="1061172"/>
            <a:ext cx="7092924" cy="48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7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60">
            <a:off x="1053884" y="1043770"/>
            <a:ext cx="7147047" cy="4891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ntun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2424628" y="465046"/>
            <a:ext cx="3553268" cy="53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28">
            <a:off x="1043608" y="692696"/>
            <a:ext cx="298361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80">
            <a:off x="4655825" y="1285538"/>
            <a:ext cx="3940106" cy="38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0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6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4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6" descr="blob:https://web.whatsapp.com/f5f2837d-d1a4-4a82-a939-462180e05bc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00">
            <a:off x="1222375" y="1074737"/>
            <a:ext cx="6543129" cy="476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72">
            <a:off x="1043608" y="1052736"/>
            <a:ext cx="6984776" cy="477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83">
            <a:off x="1187624" y="1052736"/>
            <a:ext cx="6480720" cy="469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28">
            <a:off x="1043608" y="692696"/>
            <a:ext cx="298361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80">
            <a:off x="4655825" y="1285538"/>
            <a:ext cx="3940106" cy="38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455">
            <a:off x="878627" y="836949"/>
            <a:ext cx="698477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440">
            <a:off x="1094552" y="1061172"/>
            <a:ext cx="7092924" cy="48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7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60">
            <a:off x="1053884" y="1043770"/>
            <a:ext cx="7147047" cy="4891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ntun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2424628" y="465046"/>
            <a:ext cx="3553268" cy="53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455">
            <a:off x="878627" y="836949"/>
            <a:ext cx="698477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4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6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440">
            <a:off x="1094552" y="1061172"/>
            <a:ext cx="7092924" cy="487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60">
            <a:off x="1053884" y="1043770"/>
            <a:ext cx="7147047" cy="4891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ntun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2424628" y="465046"/>
            <a:ext cx="3553268" cy="53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5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0">
        <p14:gallery dir="l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</TotalTime>
  <Words>2</Words>
  <Application>Microsoft Office PowerPoint</Application>
  <PresentationFormat>Presentación en pantalla (4:3)</PresentationFormat>
  <Paragraphs>1</Paragraphs>
  <Slides>61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  <vt:variant>
        <vt:lpstr>Presentaciones personalizadas</vt:lpstr>
      </vt:variant>
      <vt:variant>
        <vt:i4>1</vt:i4>
      </vt:variant>
    </vt:vector>
  </HeadingPairs>
  <TitlesOfParts>
    <vt:vector size="63" baseType="lpstr">
      <vt:lpstr>Alta costura</vt:lpstr>
      <vt:lpstr>Atún ramos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2018-10-26T22:53:31Z</dcterms:created>
  <dcterms:modified xsi:type="dcterms:W3CDTF">2018-10-26T23:13:41Z</dcterms:modified>
</cp:coreProperties>
</file>